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FFC4F-2A72-4D8F-9B34-E07AEE5FC83C}" type="datetimeFigureOut">
              <a:rPr lang="es-MX" smtClean="0"/>
              <a:pPr/>
              <a:t>03/03/2014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F2AB4-A8DA-4F2F-9591-93D535564C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FFC4F-2A72-4D8F-9B34-E07AEE5FC83C}" type="datetimeFigureOut">
              <a:rPr lang="es-MX" smtClean="0"/>
              <a:pPr/>
              <a:t>03/03/2014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F2AB4-A8DA-4F2F-9591-93D535564C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FFC4F-2A72-4D8F-9B34-E07AEE5FC83C}" type="datetimeFigureOut">
              <a:rPr lang="es-MX" smtClean="0"/>
              <a:pPr/>
              <a:t>03/03/2014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F2AB4-A8DA-4F2F-9591-93D535564C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FFC4F-2A72-4D8F-9B34-E07AEE5FC83C}" type="datetimeFigureOut">
              <a:rPr lang="es-MX" smtClean="0"/>
              <a:pPr/>
              <a:t>03/03/2014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F2AB4-A8DA-4F2F-9591-93D535564C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FFC4F-2A72-4D8F-9B34-E07AEE5FC83C}" type="datetimeFigureOut">
              <a:rPr lang="es-MX" smtClean="0"/>
              <a:pPr/>
              <a:t>03/03/2014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F2AB4-A8DA-4F2F-9591-93D535564C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FFC4F-2A72-4D8F-9B34-E07AEE5FC83C}" type="datetimeFigureOut">
              <a:rPr lang="es-MX" smtClean="0"/>
              <a:pPr/>
              <a:t>03/03/2014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F2AB4-A8DA-4F2F-9591-93D535564C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FFC4F-2A72-4D8F-9B34-E07AEE5FC83C}" type="datetimeFigureOut">
              <a:rPr lang="es-MX" smtClean="0"/>
              <a:pPr/>
              <a:t>03/03/2014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F2AB4-A8DA-4F2F-9591-93D535564C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FFC4F-2A72-4D8F-9B34-E07AEE5FC83C}" type="datetimeFigureOut">
              <a:rPr lang="es-MX" smtClean="0"/>
              <a:pPr/>
              <a:t>03/03/2014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F2AB4-A8DA-4F2F-9591-93D535564C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FFC4F-2A72-4D8F-9B34-E07AEE5FC83C}" type="datetimeFigureOut">
              <a:rPr lang="es-MX" smtClean="0"/>
              <a:pPr/>
              <a:t>03/03/2014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F2AB4-A8DA-4F2F-9591-93D535564C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FFC4F-2A72-4D8F-9B34-E07AEE5FC83C}" type="datetimeFigureOut">
              <a:rPr lang="es-MX" smtClean="0"/>
              <a:pPr/>
              <a:t>03/03/2014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F2AB4-A8DA-4F2F-9591-93D535564C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FFC4F-2A72-4D8F-9B34-E07AEE5FC83C}" type="datetimeFigureOut">
              <a:rPr lang="es-MX" smtClean="0"/>
              <a:pPr/>
              <a:t>03/03/2014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FF2AB4-A8DA-4F2F-9591-93D535564C9E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F3FFC4F-2A72-4D8F-9B34-E07AEE5FC83C}" type="datetimeFigureOut">
              <a:rPr lang="es-MX" smtClean="0"/>
              <a:pPr/>
              <a:t>03/03/2014</a:t>
            </a:fld>
            <a:endParaRPr lang="es-MX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DFF2AB4-A8DA-4F2F-9591-93D535564C9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ort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40960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7" y="332656"/>
            <a:ext cx="4857784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32656"/>
            <a:ext cx="8001056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428" y="332656"/>
            <a:ext cx="7939144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32656"/>
            <a:ext cx="8643998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32656"/>
            <a:ext cx="8143931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32656"/>
            <a:ext cx="7143800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32656"/>
            <a:ext cx="6643734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32656"/>
            <a:ext cx="8572560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32656"/>
            <a:ext cx="8429684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32656"/>
            <a:ext cx="5715040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0794" y="332656"/>
            <a:ext cx="5582412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32656"/>
            <a:ext cx="5929354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</TotalTime>
  <Words>0</Words>
  <Application>Microsoft Office PowerPoint</Application>
  <PresentationFormat>Presentación en pantalla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Aspecto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IZACHAR</dc:creator>
  <cp:lastModifiedBy>DOCTOR</cp:lastModifiedBy>
  <cp:revision>4</cp:revision>
  <dcterms:created xsi:type="dcterms:W3CDTF">2014-03-03T15:47:30Z</dcterms:created>
  <dcterms:modified xsi:type="dcterms:W3CDTF">2014-03-03T20:59:01Z</dcterms:modified>
</cp:coreProperties>
</file>